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0"/>
    <p:restoredTop sz="94694"/>
  </p:normalViewPr>
  <p:slideViewPr>
    <p:cSldViewPr snapToGrid="0">
      <p:cViewPr varScale="1">
        <p:scale>
          <a:sx n="64" d="100"/>
          <a:sy n="64" d="100"/>
        </p:scale>
        <p:origin x="14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53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09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93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315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4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6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0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11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11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24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02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497E8-C18B-6C41-8D51-4FF9FF58C3C6}" type="datetimeFigureOut">
              <a:rPr lang="tr-TR" smtClean="0"/>
              <a:t>12.03.2026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C00B8-7960-1245-B613-82F280CCF0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70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metin, ekran görüntüsü, yazı tipi, logo içeren bir resim&#10;&#10;Açıklama otomatik olarak oluşturuldu">
            <a:extLst>
              <a:ext uri="{FF2B5EF4-FFF2-40B4-BE49-F238E27FC236}">
                <a16:creationId xmlns="" xmlns:a16="http://schemas.microsoft.com/office/drawing/2014/main" id="{B4FB9F6E-47C9-2F6D-1257-71076A57A4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636" r="13185"/>
          <a:stretch/>
        </p:blipFill>
        <p:spPr>
          <a:xfrm>
            <a:off x="0" y="1334124"/>
            <a:ext cx="9278912" cy="6220823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GİRESUN MESLEK </a:t>
            </a: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YÜKSEKOKULU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=""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Sayın </a:t>
            </a:r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tr-TR" sz="2000" b="1" dirty="0" smtClean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</a:t>
            </a:r>
            <a:endParaRPr lang="tr-TR" sz="16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=""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08085" y="4841870"/>
            <a:ext cx="7871990" cy="1447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Üniversitemiz 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Giresun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Meslek Yüksekokulu tarafından 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../../.. tarihinde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“….."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etkinliğine katkılarınızdan dolayı teşekkür eder, başarılarınızın devamını dileriz.</a:t>
            </a:r>
          </a:p>
        </p:txBody>
      </p:sp>
      <p:sp>
        <p:nvSpPr>
          <p:cNvPr id="11" name="Alt Başlık 2">
            <a:extLst>
              <a:ext uri="{FF2B5EF4-FFF2-40B4-BE49-F238E27FC236}">
                <a16:creationId xmlns="" xmlns:a16="http://schemas.microsoft.com/office/drawing/2014/main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4223553" y="6636018"/>
            <a:ext cx="2806833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Çiğdem ŞAHİN ÇAKIR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MYO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Müdürü</a:t>
            </a:r>
          </a:p>
        </p:txBody>
      </p:sp>
      <p:pic>
        <p:nvPicPr>
          <p:cNvPr id="19" name="Resim 1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438"/>
          <a:stretch/>
        </p:blipFill>
        <p:spPr>
          <a:xfrm>
            <a:off x="541535" y="635390"/>
            <a:ext cx="1440000" cy="1397467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344" y="635390"/>
            <a:ext cx="1311344" cy="134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46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metin, ekran görüntüsü, yazı tipi, logo içeren bir resim&#10;&#10;Açıklama otomatik olarak oluşturuldu">
            <a:extLst>
              <a:ext uri="{FF2B5EF4-FFF2-40B4-BE49-F238E27FC236}">
                <a16:creationId xmlns="" xmlns:a16="http://schemas.microsoft.com/office/drawing/2014/main" id="{B4FB9F6E-47C9-2F6D-1257-71076A57A4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636" r="13185"/>
          <a:stretch/>
        </p:blipFill>
        <p:spPr>
          <a:xfrm>
            <a:off x="0" y="1334124"/>
            <a:ext cx="9278912" cy="6220823"/>
          </a:xfrm>
          <a:prstGeom prst="rect">
            <a:avLst/>
          </a:prstGeom>
        </p:spPr>
      </p:pic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D5CB8E51-8542-11E3-9484-D8940AA3E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2466" y="2155581"/>
            <a:ext cx="6546878" cy="272826"/>
          </a:xfrm>
        </p:spPr>
        <p:txBody>
          <a:bodyPr>
            <a:normAutofit lnSpcReduction="10000"/>
          </a:bodyPr>
          <a:lstStyle/>
          <a:p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GİRESUN MESLEK </a:t>
            </a:r>
            <a:r>
              <a:rPr lang="tr-TR" sz="1400" b="1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YÜKSEKOKULU</a:t>
            </a:r>
          </a:p>
        </p:txBody>
      </p:sp>
      <p:sp>
        <p:nvSpPr>
          <p:cNvPr id="8" name="Alt Başlık 2">
            <a:extLst>
              <a:ext uri="{FF2B5EF4-FFF2-40B4-BE49-F238E27FC236}">
                <a16:creationId xmlns="" xmlns:a16="http://schemas.microsoft.com/office/drawing/2014/main" id="{E6C12AF0-9BBD-B83E-E21D-58E6DF0F0D1A}"/>
              </a:ext>
            </a:extLst>
          </p:cNvPr>
          <p:cNvSpPr txBox="1">
            <a:spLocks/>
          </p:cNvSpPr>
          <p:nvPr/>
        </p:nvSpPr>
        <p:spPr>
          <a:xfrm>
            <a:off x="2072466" y="4006866"/>
            <a:ext cx="6546878" cy="272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Sayın </a:t>
            </a:r>
            <a:r>
              <a:rPr lang="tr-TR" sz="20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</a:t>
            </a:r>
            <a:endParaRPr lang="tr-TR" sz="2000" b="1" dirty="0" smtClean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</a:t>
            </a:r>
            <a:endParaRPr lang="tr-TR" sz="16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 Başlık 2">
            <a:extLst>
              <a:ext uri="{FF2B5EF4-FFF2-40B4-BE49-F238E27FC236}">
                <a16:creationId xmlns="" xmlns:a16="http://schemas.microsoft.com/office/drawing/2014/main" id="{00605DCD-0171-89C3-D276-6F111E7BEF7A}"/>
              </a:ext>
            </a:extLst>
          </p:cNvPr>
          <p:cNvSpPr txBox="1">
            <a:spLocks/>
          </p:cNvSpPr>
          <p:nvPr/>
        </p:nvSpPr>
        <p:spPr>
          <a:xfrm>
            <a:off x="1408085" y="4841870"/>
            <a:ext cx="7871990" cy="1447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Giresun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Meslek 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Yüksekokulu … Bölümü 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tarafından 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../../.. tarihinde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düzenlenen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“….."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etkinliğine katkılarınızdan dolayı teşekkür eder, başarılarınızın devamını dileriz.</a:t>
            </a:r>
          </a:p>
        </p:txBody>
      </p:sp>
      <p:sp>
        <p:nvSpPr>
          <p:cNvPr id="11" name="Alt Başlık 2">
            <a:extLst>
              <a:ext uri="{FF2B5EF4-FFF2-40B4-BE49-F238E27FC236}">
                <a16:creationId xmlns="" xmlns:a16="http://schemas.microsoft.com/office/drawing/2014/main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6756887" y="6611644"/>
            <a:ext cx="2806833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Çiğdem ŞAHİN ÇAKIR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MYO </a:t>
            </a:r>
            <a:r>
              <a:rPr lang="tr-TR" sz="1400" dirty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Müdürü</a:t>
            </a:r>
          </a:p>
        </p:txBody>
      </p:sp>
      <p:sp>
        <p:nvSpPr>
          <p:cNvPr id="9" name="Alt Başlık 2">
            <a:extLst>
              <a:ext uri="{FF2B5EF4-FFF2-40B4-BE49-F238E27FC236}">
                <a16:creationId xmlns="" xmlns:a16="http://schemas.microsoft.com/office/drawing/2014/main" id="{F9D39E5C-7964-DA25-3E59-1B5990D74A6D}"/>
              </a:ext>
            </a:extLst>
          </p:cNvPr>
          <p:cNvSpPr txBox="1">
            <a:spLocks/>
          </p:cNvSpPr>
          <p:nvPr/>
        </p:nvSpPr>
        <p:spPr>
          <a:xfrm>
            <a:off x="1975027" y="6586289"/>
            <a:ext cx="2806833" cy="572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tr-TR" sz="1400" b="1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tr-TR" sz="1400" b="1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tr-TR" sz="1400" dirty="0" smtClean="0">
                <a:solidFill>
                  <a:srgbClr val="193C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Bölüm Başkanı</a:t>
            </a:r>
            <a:endParaRPr lang="tr-TR" sz="1400" dirty="0">
              <a:solidFill>
                <a:srgbClr val="193C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438"/>
          <a:stretch/>
        </p:blipFill>
        <p:spPr>
          <a:xfrm>
            <a:off x="541535" y="635390"/>
            <a:ext cx="1440000" cy="1397467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344" y="635390"/>
            <a:ext cx="1311344" cy="134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90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55</TotalTime>
  <Words>72</Words>
  <Application>Microsoft Office PowerPoint</Application>
  <PresentationFormat>Özel</PresentationFormat>
  <Paragraphs>18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emre cagman</dc:creator>
  <cp:lastModifiedBy>GMYO</cp:lastModifiedBy>
  <cp:revision>11</cp:revision>
  <dcterms:created xsi:type="dcterms:W3CDTF">2023-06-06T10:39:43Z</dcterms:created>
  <dcterms:modified xsi:type="dcterms:W3CDTF">2026-03-12T11:39:44Z</dcterms:modified>
</cp:coreProperties>
</file>